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8944</TotalTime>
  <Words>272</Words>
  <Application>Microsoft Office PowerPoint</Application>
  <PresentationFormat>Widescreen</PresentationFormat>
  <Paragraphs>145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32</cp:revision>
  <dcterms:created xsi:type="dcterms:W3CDTF">2025-03-18T16:01:18Z</dcterms:created>
  <dcterms:modified xsi:type="dcterms:W3CDTF">2025-04-23T20:03:35Z</dcterms:modified>
</cp:coreProperties>
</file>

<file path=docProps/thumbnail.jpeg>
</file>